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706FC-2D8E-4C4F-8479-37EAFFC25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3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7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8/10/14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54900" y="831489"/>
            <a:ext cx="9089100" cy="5038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035" y="3016874"/>
            <a:ext cx="7772400" cy="2110155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bg1"/>
                </a:solidFill>
                <a:latin typeface="Cracked"/>
                <a:cs typeface="Cracked"/>
              </a:rPr>
              <a:t>Cornstarch </a:t>
            </a:r>
            <a:br>
              <a:rPr lang="en-US" sz="7200" dirty="0" smtClean="0">
                <a:solidFill>
                  <a:schemeClr val="bg1"/>
                </a:solidFill>
                <a:latin typeface="Cracked"/>
                <a:cs typeface="Cracked"/>
              </a:rPr>
            </a:br>
            <a:r>
              <a:rPr lang="en-US" sz="7200" dirty="0" smtClean="0">
                <a:solidFill>
                  <a:schemeClr val="bg1"/>
                </a:solidFill>
                <a:latin typeface="Cracked"/>
                <a:cs typeface="Cracked"/>
              </a:rPr>
              <a:t>Fireball Lab</a:t>
            </a:r>
            <a:endParaRPr lang="en-US" sz="7200" dirty="0">
              <a:solidFill>
                <a:schemeClr val="bg1"/>
              </a:solidFill>
              <a:latin typeface="Cracked"/>
              <a:cs typeface="Cracked"/>
            </a:endParaRPr>
          </a:p>
        </p:txBody>
      </p:sp>
    </p:spTree>
    <p:extLst>
      <p:ext uri="{BB962C8B-B14F-4D97-AF65-F5344CB8AC3E}">
        <p14:creationId xmlns:p14="http://schemas.microsoft.com/office/powerpoint/2010/main" val="27098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G:\photos\MatchesLighter&amp;Cand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05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52400" y="228600"/>
            <a:ext cx="2514600" cy="2133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CC0000"/>
              </a:solidFill>
              <a:latin typeface="Comic Sans MS" charset="0"/>
            </a:endParaRPr>
          </a:p>
          <a:p>
            <a:pPr algn="ctr"/>
            <a:r>
              <a:rPr lang="en-GB">
                <a:solidFill>
                  <a:srgbClr val="CC0000"/>
                </a:solidFill>
                <a:latin typeface="Comic Sans MS" charset="0"/>
              </a:rPr>
              <a:t>Fire </a:t>
            </a:r>
          </a:p>
          <a:p>
            <a:pPr algn="ctr"/>
            <a:r>
              <a:rPr lang="en-GB">
                <a:solidFill>
                  <a:srgbClr val="CC0000"/>
                </a:solidFill>
                <a:latin typeface="Comic Sans MS" charset="0"/>
              </a:rPr>
              <a:t>triangle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733800" y="0"/>
            <a:ext cx="3276600" cy="1295400"/>
          </a:xfrm>
          <a:prstGeom prst="cloudCallout">
            <a:avLst>
              <a:gd name="adj1" fmla="val 29505"/>
              <a:gd name="adj2" fmla="val -906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solidFill>
                  <a:schemeClr val="accent2"/>
                </a:solidFill>
                <a:latin typeface="Comic Sans MS" charset="0"/>
              </a:rPr>
              <a:t>Oxygen =  </a:t>
            </a:r>
          </a:p>
          <a:p>
            <a:pPr algn="ctr"/>
            <a:r>
              <a:rPr lang="en-GB">
                <a:solidFill>
                  <a:schemeClr val="accent2"/>
                </a:solidFill>
                <a:latin typeface="Comic Sans MS" charset="0"/>
              </a:rPr>
              <a:t>in the air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04800" y="2971800"/>
            <a:ext cx="2286000" cy="1524000"/>
          </a:xfrm>
          <a:prstGeom prst="wedgeRoundRectCallout">
            <a:avLst>
              <a:gd name="adj1" fmla="val 85208"/>
              <a:gd name="adj2" fmla="val -33852"/>
              <a:gd name="adj3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solidFill>
                  <a:srgbClr val="CC0000"/>
                </a:solidFill>
                <a:latin typeface="Comic Sans MS" charset="0"/>
              </a:rPr>
              <a:t>Heat = </a:t>
            </a:r>
          </a:p>
          <a:p>
            <a:pPr algn="ctr"/>
            <a:r>
              <a:rPr lang="en-GB">
                <a:solidFill>
                  <a:srgbClr val="CC0000"/>
                </a:solidFill>
                <a:latin typeface="Comic Sans MS" charset="0"/>
              </a:rPr>
              <a:t>matches and lighters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6934200" y="3200400"/>
            <a:ext cx="1981200" cy="2209800"/>
          </a:xfrm>
          <a:prstGeom prst="wedgeRoundRectCallout">
            <a:avLst>
              <a:gd name="adj1" fmla="val -83093"/>
              <a:gd name="adj2" fmla="val -5819"/>
              <a:gd name="adj3" fmla="val 16667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b="1">
                <a:latin typeface="Comic Sans MS" charset="0"/>
              </a:rPr>
              <a:t>Fuel = </a:t>
            </a:r>
          </a:p>
          <a:p>
            <a:pPr algn="ctr"/>
            <a:r>
              <a:rPr lang="en-GB">
                <a:latin typeface="Comic Sans MS" charset="0"/>
              </a:rPr>
              <a:t>Candle wax, wick and wood of the match</a:t>
            </a:r>
          </a:p>
        </p:txBody>
      </p:sp>
    </p:spTree>
    <p:extLst>
      <p:ext uri="{BB962C8B-B14F-4D97-AF65-F5344CB8AC3E}">
        <p14:creationId xmlns:p14="http://schemas.microsoft.com/office/powerpoint/2010/main" val="63772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 autoUpdateAnimBg="0"/>
      <p:bldP spid="6154" grpId="0" animBg="1" autoUpdateAnimBg="0"/>
      <p:bldP spid="615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Lab Safety </a:t>
            </a:r>
            <a:r>
              <a:rPr lang="en-US" sz="5400" u="sng" dirty="0" smtClean="0">
                <a:latin typeface="Abadi MT Condensed Extra Bold"/>
                <a:cs typeface="Abadi MT Condensed Extra Bold"/>
              </a:rPr>
              <a:t>Before</a:t>
            </a:r>
            <a:r>
              <a:rPr lang="en-US" sz="5400" dirty="0" smtClean="0">
                <a:latin typeface="Abadi MT Condensed Extra Bold"/>
                <a:cs typeface="Abadi MT Condensed Extra Bold"/>
              </a:rPr>
              <a:t> You Begin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029" y="1417639"/>
            <a:ext cx="6038095" cy="4188552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Read the instructions</a:t>
            </a:r>
          </a:p>
          <a:p>
            <a:r>
              <a:rPr lang="en-US" sz="4400" dirty="0" smtClean="0"/>
              <a:t>Organize the lab (make sure to have fire blanket and/or fire extinguisher).</a:t>
            </a:r>
          </a:p>
          <a:p>
            <a:r>
              <a:rPr lang="en-US" sz="4400" dirty="0" smtClean="0"/>
              <a:t>Wear goggles and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protect your skin.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404" y="4580762"/>
            <a:ext cx="1844396" cy="1951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1" y="2449659"/>
            <a:ext cx="2050741" cy="31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5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Lab Safety </a:t>
            </a:r>
            <a:r>
              <a:rPr lang="en-US" sz="5400" u="sng" dirty="0" smtClean="0">
                <a:latin typeface="Abadi MT Condensed Extra Bold"/>
                <a:cs typeface="Abadi MT Condensed Extra Bold"/>
              </a:rPr>
              <a:t>During</a:t>
            </a:r>
            <a:r>
              <a:rPr lang="en-US" sz="5400" dirty="0" smtClean="0">
                <a:latin typeface="Abadi MT Condensed Extra Bold"/>
                <a:cs typeface="Abadi MT Condensed Extra Bold"/>
              </a:rPr>
              <a:t> the Lab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107"/>
            <a:ext cx="7018537" cy="4473056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Don’t play around (no comedy routines)</a:t>
            </a:r>
          </a:p>
          <a:p>
            <a:r>
              <a:rPr lang="en-US" sz="4400" dirty="0"/>
              <a:t>P</a:t>
            </a:r>
            <a:r>
              <a:rPr lang="en-US" sz="4400" dirty="0" smtClean="0"/>
              <a:t>ractice good fire safety skills</a:t>
            </a:r>
          </a:p>
          <a:p>
            <a:r>
              <a:rPr lang="en-US" sz="4400" dirty="0" smtClean="0"/>
              <a:t>Handle chemicals properly</a:t>
            </a:r>
          </a:p>
          <a:p>
            <a:r>
              <a:rPr lang="en-US" sz="4400" dirty="0" smtClean="0"/>
              <a:t>Follow instructions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186" y="1653107"/>
            <a:ext cx="1779614" cy="26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8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Lab Safety </a:t>
            </a:r>
            <a:r>
              <a:rPr lang="en-US" sz="5400" u="sng" dirty="0">
                <a:latin typeface="Abadi MT Condensed Extra Bold"/>
                <a:cs typeface="Abadi MT Condensed Extra Bold"/>
              </a:rPr>
              <a:t>A</a:t>
            </a:r>
            <a:r>
              <a:rPr lang="en-US" sz="5400" u="sng" dirty="0" smtClean="0">
                <a:latin typeface="Abadi MT Condensed Extra Bold"/>
                <a:cs typeface="Abadi MT Condensed Extra Bold"/>
              </a:rPr>
              <a:t>fter</a:t>
            </a:r>
            <a:r>
              <a:rPr lang="en-US" sz="5400" dirty="0" smtClean="0">
                <a:latin typeface="Abadi MT Condensed Extra Bold"/>
                <a:cs typeface="Abadi MT Condensed Extra Bold"/>
              </a:rPr>
              <a:t> the Lab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98"/>
            <a:ext cx="8229600" cy="435326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Clean up all messes</a:t>
            </a:r>
          </a:p>
          <a:p>
            <a:r>
              <a:rPr lang="en-US" sz="4400" dirty="0" smtClean="0"/>
              <a:t>Dispose of materials properly</a:t>
            </a:r>
          </a:p>
          <a:p>
            <a:r>
              <a:rPr lang="en-US" sz="4400" dirty="0" smtClean="0"/>
              <a:t>Put lab supplies back where they belong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73" y="4233147"/>
            <a:ext cx="4091781" cy="24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8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Actions Steps for Fire Safety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037" r="-34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13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75" y="0"/>
            <a:ext cx="2102932" cy="2102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           Fire Alarm Procedures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64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Stop immediately what you are doing.</a:t>
            </a:r>
          </a:p>
          <a:p>
            <a:r>
              <a:rPr lang="en-US" sz="3600" dirty="0" smtClean="0"/>
              <a:t>Line up quietly.</a:t>
            </a:r>
          </a:p>
          <a:p>
            <a:r>
              <a:rPr lang="en-US" sz="3600" dirty="0" smtClean="0"/>
              <a:t>Look to your teacher for </a:t>
            </a:r>
          </a:p>
          <a:p>
            <a:r>
              <a:rPr lang="en-US" sz="3600" dirty="0" smtClean="0"/>
              <a:t>directions for exiting the </a:t>
            </a:r>
          </a:p>
          <a:p>
            <a:r>
              <a:rPr lang="en-US" sz="3600" dirty="0" smtClean="0"/>
              <a:t>building.</a:t>
            </a:r>
          </a:p>
          <a:p>
            <a:r>
              <a:rPr lang="en-US" sz="3600" dirty="0" smtClean="0"/>
              <a:t>Exit the building to the front lawn.</a:t>
            </a:r>
          </a:p>
          <a:p>
            <a:r>
              <a:rPr lang="en-US" sz="3600" dirty="0" smtClean="0"/>
              <a:t>Wait quietly for further instructions.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489" y="2563514"/>
            <a:ext cx="2888312" cy="23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51954" y="1605191"/>
            <a:ext cx="10561575" cy="525280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/>
                <a:cs typeface="Abadi MT Condensed Extra Bold"/>
              </a:rPr>
              <a:t>Burn Injuries</a:t>
            </a:r>
            <a:endParaRPr lang="en-US" sz="5400" dirty="0">
              <a:latin typeface="Abadi MT Condensed Extra 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8654" y="3258299"/>
            <a:ext cx="182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badi MT Condensed Extra Bold"/>
                <a:cs typeface="Abadi MT Condensed Extra Bold"/>
              </a:rPr>
              <a:t>1</a:t>
            </a:r>
            <a:r>
              <a:rPr lang="en-US" sz="2400" b="1" baseline="30000" dirty="0" smtClean="0">
                <a:latin typeface="Abadi MT Condensed Extra Bold"/>
                <a:cs typeface="Abadi MT Condensed Extra Bold"/>
              </a:rPr>
              <a:t>st</a:t>
            </a:r>
            <a:r>
              <a:rPr lang="en-US" sz="2400" b="1" dirty="0" smtClean="0">
                <a:latin typeface="Abadi MT Condensed Extra Bold"/>
                <a:cs typeface="Abadi MT Condensed Extra Bold"/>
              </a:rPr>
              <a:t> Degree</a:t>
            </a:r>
            <a:endParaRPr lang="en-US" sz="2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9667" y="4034950"/>
            <a:ext cx="1461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badi MT Condensed Extra Bold"/>
                <a:cs typeface="Abadi MT Condensed Extra Bold"/>
              </a:rPr>
              <a:t>2</a:t>
            </a:r>
            <a:r>
              <a:rPr lang="en-US" sz="2400" b="1" baseline="30000" dirty="0">
                <a:latin typeface="Abadi MT Condensed Extra Bold"/>
                <a:cs typeface="Abadi MT Condensed Extra Bold"/>
              </a:rPr>
              <a:t>nd </a:t>
            </a:r>
            <a:r>
              <a:rPr lang="en-US" sz="2400" b="1" dirty="0">
                <a:latin typeface="Abadi MT Condensed Extra Bold"/>
                <a:cs typeface="Abadi MT Condensed Extra Bold"/>
              </a:rPr>
              <a:t>Degree</a:t>
            </a:r>
            <a:endParaRPr lang="en-US" sz="24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5984" y="5256812"/>
            <a:ext cx="1900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badi MT Condensed Extra Bold"/>
                <a:cs typeface="Abadi MT Condensed Extra Bold"/>
              </a:rPr>
              <a:t>3</a:t>
            </a:r>
            <a:r>
              <a:rPr lang="en-US" sz="2400" b="1" baseline="30000" dirty="0" smtClean="0">
                <a:latin typeface="Abadi MT Condensed Extra Bold"/>
                <a:cs typeface="Abadi MT Condensed Extra Bold"/>
              </a:rPr>
              <a:t>rd</a:t>
            </a:r>
            <a:r>
              <a:rPr lang="en-US" sz="2400" b="1" dirty="0">
                <a:latin typeface="Abadi MT Condensed Extra Bold"/>
                <a:cs typeface="Abadi MT Condensed Extra Bold"/>
              </a:rPr>
              <a:t> </a:t>
            </a:r>
            <a:r>
              <a:rPr lang="en-US" sz="2400" b="1" baseline="30000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2400" b="1" dirty="0">
                <a:latin typeface="Abadi MT Condensed Extra Bold"/>
                <a:cs typeface="Abadi MT Condensed Extra Bold"/>
              </a:rPr>
              <a:t>Degree</a:t>
            </a:r>
            <a:endParaRPr lang="en-US" sz="2400" b="1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6640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153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Cornstarch  Fireball Lab</vt:lpstr>
      <vt:lpstr>PowerPoint Presentation</vt:lpstr>
      <vt:lpstr>Lab Safety Before You Begin</vt:lpstr>
      <vt:lpstr>Lab Safety During the Lab</vt:lpstr>
      <vt:lpstr>Lab Safety After the Lab</vt:lpstr>
      <vt:lpstr>Actions Steps for Fire Safety</vt:lpstr>
      <vt:lpstr>           Fire Alarm Procedures</vt:lpstr>
      <vt:lpstr>Burn Injuries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Cornstarch  Fireball Lab</dc:title>
  <dc:creator>Teacher</dc:creator>
  <cp:lastModifiedBy>Teacher</cp:lastModifiedBy>
  <cp:revision>4</cp:revision>
  <dcterms:created xsi:type="dcterms:W3CDTF">2014-08-10T16:20:50Z</dcterms:created>
  <dcterms:modified xsi:type="dcterms:W3CDTF">2014-08-10T17:00:59Z</dcterms:modified>
</cp:coreProperties>
</file>